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9" r:id="rId4"/>
    <p:sldId id="261" r:id="rId5"/>
    <p:sldId id="258" r:id="rId6"/>
    <p:sldId id="263" r:id="rId7"/>
    <p:sldId id="264" r:id="rId8"/>
    <p:sldId id="262" r:id="rId9"/>
    <p:sldId id="260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50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053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829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654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4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179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624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875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110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955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617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490073-2444-4BF3-8937-9D91897D1723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878DCFD-50B2-4895-9AE0-7BB99A424E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20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416908" y="882376"/>
            <a:ext cx="9660032" cy="1547786"/>
          </a:xfrm>
        </p:spPr>
        <p:txBody>
          <a:bodyPr/>
          <a:lstStyle/>
          <a:p>
            <a:r>
              <a:rPr lang="hu-HU" dirty="0" smtClean="0"/>
              <a:t>LOGICO program</a:t>
            </a:r>
            <a:br>
              <a:rPr lang="hu-HU" dirty="0" smtClean="0"/>
            </a:br>
            <a:r>
              <a:rPr lang="hu-HU" sz="2000" dirty="0" smtClean="0"/>
              <a:t>izgalmas nyári esemény ovis és kisiskolás gyerekek számára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62994" y="2578741"/>
            <a:ext cx="8706152" cy="774060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Interaktív program, verseny és vásár-</a:t>
            </a:r>
          </a:p>
          <a:p>
            <a:r>
              <a:rPr lang="hu-HU" dirty="0" smtClean="0"/>
              <a:t>ajánlat család-barát szállodák részére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40" y="3774917"/>
            <a:ext cx="7360509" cy="273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6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 is az a LOGICO?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3000" y="1705232"/>
            <a:ext cx="9872871" cy="439076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endParaRPr lang="hu-HU" b="1" dirty="0" smtClean="0"/>
          </a:p>
          <a:p>
            <a:pPr marL="45720" indent="0" algn="ctr">
              <a:buNone/>
            </a:pPr>
            <a:r>
              <a:rPr lang="hu-HU" b="1" dirty="0" smtClean="0"/>
              <a:t>Sokkal </a:t>
            </a:r>
            <a:r>
              <a:rPr lang="hu-HU" b="1" dirty="0"/>
              <a:t>több, mint egy "egyszerű" fejlesztő játék</a:t>
            </a:r>
            <a:r>
              <a:rPr lang="hu-HU" b="1" dirty="0" smtClean="0"/>
              <a:t>!</a:t>
            </a:r>
            <a:endParaRPr lang="hu-HU" b="1" dirty="0"/>
          </a:p>
          <a:p>
            <a:pPr marL="45720" indent="0" algn="just">
              <a:buNone/>
            </a:pPr>
            <a:r>
              <a:rPr lang="hu-HU" dirty="0" smtClean="0"/>
              <a:t>A </a:t>
            </a:r>
            <a:r>
              <a:rPr lang="hu-HU" dirty="0"/>
              <a:t>LOGICO egy különleges készségfejlesztő tanulójáték óvodások és kisiskolások számára, amelyet fejlesztőpedagógusok is gyakran használnak az óvodákban, iskolákban. A játékhoz szükséges egy </a:t>
            </a:r>
            <a:r>
              <a:rPr lang="hu-HU" dirty="0" err="1"/>
              <a:t>LOGICO-keret</a:t>
            </a:r>
            <a:r>
              <a:rPr lang="hu-HU" dirty="0"/>
              <a:t> és néhány feladatkártya. K</a:t>
            </a:r>
            <a:r>
              <a:rPr lang="hu-HU" dirty="0" smtClean="0"/>
              <a:t>önnyen </a:t>
            </a:r>
            <a:r>
              <a:rPr lang="hu-HU" dirty="0"/>
              <a:t>használható fejlesztő játék, melynek óvódásoknak és iskolásoknak szóló típusa is kapható. A </a:t>
            </a:r>
            <a:r>
              <a:rPr lang="hu-HU" dirty="0">
                <a:solidFill>
                  <a:srgbClr val="00B050"/>
                </a:solidFill>
              </a:rPr>
              <a:t>LOGICO Primo </a:t>
            </a:r>
            <a:r>
              <a:rPr lang="hu-HU" dirty="0"/>
              <a:t>segítségével játékosan fejleszthetjük az </a:t>
            </a:r>
            <a:r>
              <a:rPr lang="hu-HU" dirty="0" smtClean="0"/>
              <a:t>ovisokat és fel is készíthetjük </a:t>
            </a:r>
            <a:r>
              <a:rPr lang="hu-HU" dirty="0"/>
              <a:t>az iskolára</a:t>
            </a:r>
            <a:r>
              <a:rPr lang="hu-HU" dirty="0" smtClean="0"/>
              <a:t>. A </a:t>
            </a:r>
            <a:r>
              <a:rPr lang="hu-HU" dirty="0" smtClean="0">
                <a:solidFill>
                  <a:srgbClr val="00B050"/>
                </a:solidFill>
              </a:rPr>
              <a:t>LOGICO </a:t>
            </a:r>
            <a:r>
              <a:rPr lang="hu-HU" dirty="0" err="1" smtClean="0">
                <a:solidFill>
                  <a:srgbClr val="00B050"/>
                </a:solidFill>
              </a:rPr>
              <a:t>Piccolo</a:t>
            </a:r>
            <a:r>
              <a:rPr lang="hu-HU" dirty="0" smtClean="0">
                <a:solidFill>
                  <a:srgbClr val="00B050"/>
                </a:solidFill>
              </a:rPr>
              <a:t> </a:t>
            </a:r>
            <a:r>
              <a:rPr lang="hu-HU" dirty="0" smtClean="0"/>
              <a:t>feladatkártyái a 6-9 </a:t>
            </a:r>
            <a:r>
              <a:rPr lang="hu-HU" dirty="0"/>
              <a:t>éves gyerekek játékos készségfejlesztéséhez és ismeretbővítéséhez nyújtanak változatos feladatokat</a:t>
            </a:r>
            <a:r>
              <a:rPr lang="hu-HU" dirty="0" smtClean="0"/>
              <a:t>.</a:t>
            </a:r>
          </a:p>
          <a:p>
            <a:pPr marL="45720" indent="0" algn="just">
              <a:buNone/>
            </a:pPr>
            <a:r>
              <a:rPr lang="hu-HU" dirty="0"/>
              <a:t>A keret könnyen kezelhető, fejleszti a vizuális észlelést, a szem- és kézkoordinációt. A keret színes korongjainak tologatásával jelölheti be a gyermek a helyes megoldást. A LOGICO tartós eszköz, amelyet újból és újból elő lehet venni, a kisebb testvérek is „örökölhetik". </a:t>
            </a:r>
          </a:p>
        </p:txBody>
      </p:sp>
    </p:spTree>
    <p:extLst>
      <p:ext uri="{BB962C8B-B14F-4D97-AF65-F5344CB8AC3E}">
        <p14:creationId xmlns:p14="http://schemas.microsoft.com/office/powerpoint/2010/main" val="2442295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5016" y="420130"/>
            <a:ext cx="10013504" cy="1545830"/>
          </a:xfrm>
        </p:spPr>
        <p:txBody>
          <a:bodyPr>
            <a:normAutofit fontScale="90000"/>
          </a:bodyPr>
          <a:lstStyle/>
          <a:p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hu-HU" sz="1800" dirty="0"/>
              <a:t/>
            </a:r>
            <a:br>
              <a:rPr lang="hu-HU" sz="1800" dirty="0"/>
            </a:br>
            <a:r>
              <a:rPr lang="hu-HU" sz="1800" b="1" dirty="0" smtClean="0"/>
              <a:t>LOGICO PRIMO: </a:t>
            </a:r>
            <a:r>
              <a:rPr lang="hu-HU" sz="1800" dirty="0" smtClean="0"/>
              <a:t>A </a:t>
            </a:r>
            <a:r>
              <a:rPr lang="hu-HU" sz="1800" dirty="0"/>
              <a:t>6 nagyméretű, könnyen kezelhető </a:t>
            </a:r>
            <a:r>
              <a:rPr lang="hu-HU" sz="1800" dirty="0" err="1"/>
              <a:t>tolókoronggal</a:t>
            </a:r>
            <a:r>
              <a:rPr lang="hu-HU" sz="1800" dirty="0"/>
              <a:t> felszerelt LOGICO Primo keret és kártyák ideális tanulójátékul szolgálnak az óvodás és iskola-előkészítő csoportokba járó gyermekek számára, de még a kisiskolásoknak is. A színes sorozatok a gyermek élményvilágából merítik témáikat, és mozgalmas illusztrációkkal mesélésre ösztönöznek. A </a:t>
            </a:r>
            <a:r>
              <a:rPr lang="hu-HU" sz="1800" b="1" dirty="0"/>
              <a:t>LOGICO Primo </a:t>
            </a:r>
            <a:r>
              <a:rPr lang="hu-HU" sz="1800" dirty="0"/>
              <a:t>elősegíti és fejleszti: a koncentrációt és az észlelést, a színek és a formák, mennyiségek és számok iránti érzéket, a logikai gondolkodást és a kombinációs készséget, a beszédkészséget, az olvasáshoz és íráshoz szükséges alapkészségeket, a </a:t>
            </a:r>
            <a:r>
              <a:rPr lang="hu-HU" sz="1800" dirty="0" err="1"/>
              <a:t>finommotorikát</a:t>
            </a:r>
            <a:r>
              <a:rPr lang="hu-HU" sz="1800" dirty="0"/>
              <a:t> és az ügyességet.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81" y="2275350"/>
            <a:ext cx="2969213" cy="410246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6" y="2331305"/>
            <a:ext cx="3395125" cy="410244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09" y="2275350"/>
            <a:ext cx="3050197" cy="4214355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285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1800" b="1" dirty="0" smtClean="0"/>
              <a:t/>
            </a:r>
            <a:br>
              <a:rPr lang="hu-HU" sz="1800" b="1" dirty="0" smtClean="0"/>
            </a:br>
            <a:r>
              <a:rPr lang="hu-HU" sz="1800" b="1" dirty="0"/>
              <a:t/>
            </a:r>
            <a:br>
              <a:rPr lang="hu-HU" sz="1800" b="1" dirty="0"/>
            </a:br>
            <a:r>
              <a:rPr lang="hu-HU" sz="1800" b="1" dirty="0" smtClean="0"/>
              <a:t/>
            </a:r>
            <a:br>
              <a:rPr lang="hu-HU" sz="1800" b="1" dirty="0" smtClean="0"/>
            </a:br>
            <a:r>
              <a:rPr lang="hu-HU" sz="1800" b="1" dirty="0"/>
              <a:t/>
            </a:r>
            <a:br>
              <a:rPr lang="hu-HU" sz="1800" b="1" dirty="0"/>
            </a:br>
            <a:r>
              <a:rPr lang="hu-HU" sz="1800" b="1" dirty="0" smtClean="0"/>
              <a:t>PICCOLO: </a:t>
            </a:r>
            <a:r>
              <a:rPr lang="hu-HU" sz="1800" dirty="0"/>
              <a:t>A 10 gombos </a:t>
            </a:r>
            <a:r>
              <a:rPr lang="hu-HU" sz="1800" dirty="0" err="1" smtClean="0"/>
              <a:t>Piccolo</a:t>
            </a:r>
            <a:r>
              <a:rPr lang="hu-HU" sz="1800" dirty="0" smtClean="0"/>
              <a:t> </a:t>
            </a:r>
            <a:r>
              <a:rPr lang="hu-HU" sz="1800" dirty="0"/>
              <a:t>kerethez tartozó kártyacsomagok a 6-9 éves gyerekek játékos készségfejlesztéséhez és ismeretbővítéséhez nyújtanak változatos feladatokat. Az egyéni szintnek megfelelő tempóban, az önellenőrzés biztonságával tologathatják a gyerekek a színes gombokat a megfelelő helyekre</a:t>
            </a:r>
            <a:r>
              <a:rPr lang="hu-HU" sz="1800" dirty="0" smtClean="0"/>
              <a:t>. </a:t>
            </a:r>
            <a:r>
              <a:rPr lang="hu-HU" sz="1800" dirty="0"/>
              <a:t>A </a:t>
            </a:r>
            <a:r>
              <a:rPr lang="hu-HU" sz="1800" dirty="0" err="1" smtClean="0"/>
              <a:t>Piccolóhoz</a:t>
            </a:r>
            <a:r>
              <a:rPr lang="hu-HU" sz="1800" dirty="0" smtClean="0"/>
              <a:t> </a:t>
            </a:r>
            <a:r>
              <a:rPr lang="hu-HU" sz="1800" dirty="0"/>
              <a:t>tartozó feladatok a nyelvi, matematikai, természetismereti, hétköznapi témákat bevonó, akár önismereti, játékos kérdéseikkel gyakorlatilag mindent felölelnek, ami a gyerekeket érdekli</a:t>
            </a:r>
            <a:r>
              <a:rPr lang="hu-HU" sz="1800" dirty="0" smtClean="0"/>
              <a:t>. A feladatkártyák illeszkednek az iskolai tananyaghoz és 4. osztályig használhatók.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65" y="2697001"/>
            <a:ext cx="2816687" cy="3891723"/>
          </a:xfr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7" y="2691838"/>
            <a:ext cx="3033584" cy="38309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26" y="2691838"/>
            <a:ext cx="2772727" cy="383098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9235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A velünk játszó gyerekek az ügyes feladatmegoldásokkal nem csak sikerélményt nyernek, hanem </a:t>
            </a:r>
            <a:r>
              <a:rPr lang="hu-HU" sz="2000" dirty="0" err="1" smtClean="0"/>
              <a:t>LOGICO-s</a:t>
            </a:r>
            <a:r>
              <a:rPr lang="hu-HU" sz="2000" dirty="0" smtClean="0"/>
              <a:t> szélforgót és Csuri bábot is hazavihetnek. </a:t>
            </a:r>
            <a:r>
              <a:rPr lang="hu-HU" sz="2000" dirty="0" smtClean="0"/>
              <a:t>A nagyok</a:t>
            </a:r>
            <a:r>
              <a:rPr lang="hu-HU" sz="2000" dirty="0" smtClean="0"/>
              <a:t> </a:t>
            </a:r>
            <a:r>
              <a:rPr lang="hu-HU" sz="2000" dirty="0" smtClean="0"/>
              <a:t>számára tervezünk mini-bajnokságokat, ahol a Babilon Kiadó foglalkoztató füzeteit lehet majd </a:t>
            </a:r>
            <a:r>
              <a:rPr lang="hu-HU" sz="2000" dirty="0" smtClean="0"/>
              <a:t>megnyerni, illetve különböző Mi MICSODA kiadványokat.</a:t>
            </a:r>
            <a:endParaRPr lang="hu-HU" sz="20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77" y="3409431"/>
            <a:ext cx="2735772" cy="274133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164">
            <a:off x="785907" y="3379883"/>
            <a:ext cx="2713745" cy="271374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18" y="3146852"/>
            <a:ext cx="3277606" cy="31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9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LOGICO program tartalma, leírása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hu-HU" dirty="0" smtClean="0"/>
              <a:t>A program alatt szakértő kollégánk amellett, hogy a gyerekekkel játszik, javasol a koruknak megfelelő LOGICO feladatkártyákat és vezeti a játékot, a szülők számára is tanácsokkal szolgál. Segítséget nyújt tapasztalataival az ovis gyerekek fejlesztéséhez, iskolára való felkészüléshez, illetve játékos tippeket ad, hogy miként lehet a kisiskolásokkal nyáron gyakorolni, frissen tartani az iskolában tanultakat. A szülőkkel átgondolva közösen választják ki a gyerekek számára legideálisabb feladatkártya csomagokat.</a:t>
            </a:r>
          </a:p>
          <a:p>
            <a:pPr marL="45720" indent="0">
              <a:buNone/>
            </a:pPr>
            <a:r>
              <a:rPr lang="hu-HU" dirty="0" smtClean="0"/>
              <a:t>A helyszínen a LOGICO keretet és a feladatkártya csomagokat 15%-os kedvezménnyel lehet megvásárolni, valamint ajándék Csuri báb és szélforgó is jár mellé.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2374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2999" y="609600"/>
            <a:ext cx="9986319" cy="3336324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 programot hétvégére terveznénk, szombati vagy vasárnapi napra, alkalmazkodva a szálloda többi programjához. Napi 1 vagy napi 2 alkalommal lehetne egy 2 órás foglalkozás. A LOGICO programhoz a felszerelés igényünk egy nagyob</a:t>
            </a:r>
            <a:r>
              <a:rPr lang="hu-HU" sz="2000" dirty="0" smtClean="0"/>
              <a:t>b asztal és székek, amihez több gyermek oda tud ülni.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 smtClean="0"/>
              <a:t>A LOGICO programot befogadó szálloda ajándék LOGICO készletet igényelhet, mely tartalmaz keretet és hozzá tartozó feladatkártya csomagokat. Ezt előre leegyeztetnénk és a kollégánk vinné a szállodába a program alkalmával. A LOGICO játékhoz tartozik külön egy szórólap, melyből bővebben tájékozódhatnak a szülők, ha lehetőség van rá, ezt vinnénk és átadnánk az érdeklődő szülőknek.</a:t>
            </a:r>
            <a:endParaRPr lang="hu-HU" sz="20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84" y="4028401"/>
            <a:ext cx="1289396" cy="2221959"/>
          </a:xfrm>
        </p:spPr>
      </p:pic>
    </p:spTree>
    <p:extLst>
      <p:ext uri="{BB962C8B-B14F-4D97-AF65-F5344CB8AC3E}">
        <p14:creationId xmlns:p14="http://schemas.microsoft.com/office/powerpoint/2010/main" val="2975900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8" y="609600"/>
            <a:ext cx="5238158" cy="294646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29" y="723488"/>
            <a:ext cx="4635157" cy="34763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65" y="3188044"/>
            <a:ext cx="4821195" cy="32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7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Köszönjük a lehetőséget!</a:t>
            </a:r>
            <a:br>
              <a:rPr lang="hu-HU" dirty="0" smtClean="0"/>
            </a:br>
            <a:r>
              <a:rPr lang="hu-HU" sz="3600" dirty="0" smtClean="0"/>
              <a:t>Babilon Kiadó</a:t>
            </a:r>
            <a:br>
              <a:rPr lang="hu-HU" sz="3600" dirty="0" smtClean="0"/>
            </a:br>
            <a:r>
              <a:rPr lang="hu-HU" sz="3600" dirty="0" err="1" smtClean="0"/>
              <a:t>www.babilonkiado.hu</a:t>
            </a:r>
            <a:endParaRPr lang="hu-HU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768" y="609600"/>
            <a:ext cx="4017858" cy="580174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42" y="3510472"/>
            <a:ext cx="2641242" cy="26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62334"/>
      </p:ext>
    </p:extLst>
  </p:cSld>
  <p:clrMapOvr>
    <a:masterClrMapping/>
  </p:clrMapOvr>
</p:sld>
</file>

<file path=ppt/theme/theme1.xml><?xml version="1.0" encoding="utf-8"?>
<a:theme xmlns:a="http://schemas.openxmlformats.org/drawingml/2006/main" name="Bázis">
  <a:themeElements>
    <a:clrScheme name="Báz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áz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áz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TM03457444[[fn=Alap]]</Template>
  <TotalTime>328</TotalTime>
  <Words>352</Words>
  <Application>Microsoft Office PowerPoint</Application>
  <PresentationFormat>Szélesvásznú</PresentationFormat>
  <Paragraphs>16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1" baseType="lpstr">
      <vt:lpstr>Corbel</vt:lpstr>
      <vt:lpstr>Bázis</vt:lpstr>
      <vt:lpstr>LOGICO program izgalmas nyári esemény ovis és kisiskolás gyerekek számára</vt:lpstr>
      <vt:lpstr>Mi is az a LOGICO?</vt:lpstr>
      <vt:lpstr>  LOGICO PRIMO: A 6 nagyméretű, könnyen kezelhető tolókoronggal felszerelt LOGICO Primo keret és kártyák ideális tanulójátékul szolgálnak az óvodás és iskola-előkészítő csoportokba járó gyermekek számára, de még a kisiskolásoknak is. A színes sorozatok a gyermek élményvilágából merítik témáikat, és mozgalmas illusztrációkkal mesélésre ösztönöznek. A LOGICO Primo elősegíti és fejleszti: a koncentrációt és az észlelést, a színek és a formák, mennyiségek és számok iránti érzéket, a logikai gondolkodást és a kombinációs készséget, a beszédkészséget, az olvasáshoz és íráshoz szükséges alapkészségeket, a finommotorikát és az ügyességet.  </vt:lpstr>
      <vt:lpstr>    PICCOLO: A 10 gombos Piccolo kerethez tartozó kártyacsomagok a 6-9 éves gyerekek játékos készségfejlesztéséhez és ismeretbővítéséhez nyújtanak változatos feladatokat. Az egyéni szintnek megfelelő tempóban, az önellenőrzés biztonságával tologathatják a gyerekek a színes gombokat a megfelelő helyekre. A Piccolóhoz tartozó feladatok a nyelvi, matematikai, természetismereti, hétköznapi témákat bevonó, akár önismereti, játékos kérdéseikkel gyakorlatilag mindent felölelnek, ami a gyerekeket érdekli. A feladatkártyák illeszkednek az iskolai tananyaghoz és 4. osztályig használhatók.  </vt:lpstr>
      <vt:lpstr>A velünk játszó gyerekek az ügyes feladatmegoldásokkal nem csak sikerélményt nyernek, hanem LOGICO-s szélforgót és Csuri bábot is hazavihetnek. A nagyok számára tervezünk mini-bajnokságokat, ahol a Babilon Kiadó foglalkoztató füzeteit lehet majd megnyerni, illetve különböző Mi MICSODA kiadványokat.</vt:lpstr>
      <vt:lpstr>A LOGICO program tartalma, leírása</vt:lpstr>
      <vt:lpstr>A programot hétvégére terveznénk, szombati vagy vasárnapi napra, alkalmazkodva a szálloda többi programjához. Napi 1 vagy napi 2 alkalommal lehetne egy 2 órás foglalkozás. A LOGICO programhoz a felszerelés igényünk egy nagyobb asztal és székek, amihez több gyermek oda tud ülni.  A LOGICO programot befogadó szálloda ajándék LOGICO készletet igényelhet, mely tartalmaz keretet és hozzá tartozó feladatkártya csomagokat. Ezt előre leegyeztetnénk és a kollégánk vinné a szállodába a program alkalmával. A LOGICO játékhoz tartozik külön egy szórólap, melyből bővebben tájékozódhatnak a szülők, ha lehetőség van rá, ezt vinnénk és átadnánk az érdeklődő szülőknek.</vt:lpstr>
      <vt:lpstr>PowerPoint bemutató</vt:lpstr>
      <vt:lpstr>Köszönjük a lehetőséget! Babilon Kiadó www.babilonkiado.hu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LOGICO program izgalmas nyári esemény ovis és kisiskolás gyerekek számára</dc:title>
  <dc:creator>Somogyi-Soós Anita</dc:creator>
  <cp:lastModifiedBy>Somogyi-Soós Anita</cp:lastModifiedBy>
  <cp:revision>19</cp:revision>
  <dcterms:created xsi:type="dcterms:W3CDTF">2017-06-27T10:14:17Z</dcterms:created>
  <dcterms:modified xsi:type="dcterms:W3CDTF">2017-06-30T08:05:30Z</dcterms:modified>
</cp:coreProperties>
</file>